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8/19/2019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505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8/19/2019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672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8/19/2019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66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8/19/2019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669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8/19/2019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829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8/19/2019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3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8/19/2019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362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8/19/2019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548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8/19/2019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239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8/19/2019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274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8/19/2019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347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8/19/2019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7137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4FDE2-9308-4818-B9B7-265C33C6E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7705" y="863695"/>
            <a:ext cx="4490172" cy="3779995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Goal Setting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2BD4F0-03F8-4102-82F0-111C6A6C00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236" y="4739780"/>
            <a:ext cx="3511233" cy="1147054"/>
          </a:xfrm>
        </p:spPr>
        <p:txBody>
          <a:bodyPr anchor="t">
            <a:noAutofit/>
          </a:bodyPr>
          <a:lstStyle/>
          <a:p>
            <a:r>
              <a:rPr lang="en-US" sz="4000" dirty="0"/>
              <a:t>The why and the how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B8296D-380C-4D09-AF92-FCC872B69E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17" r="13316" b="-1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25" name="Rectangle 2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90037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6B47BF-F3D0-4678-9B20-DA45E1BCA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334917-3673-4EF2-BA7C-CC83AEEEA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673" y="457200"/>
            <a:ext cx="420624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589AE1-C0FC-4B66-9C0D-9EB92F40F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585" y="457200"/>
            <a:ext cx="658368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56vfc">
            <a:hlinkClick r:id="" action="ppaction://media"/>
            <a:extLst>
              <a:ext uri="{FF2B5EF4-FFF2-40B4-BE49-F238E27FC236}">
                <a16:creationId xmlns:a16="http://schemas.microsoft.com/office/drawing/2014/main" id="{854F8EF0-10E1-43B7-B229-1CB39AF5C8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0396" y="102011"/>
            <a:ext cx="8871207" cy="6653978"/>
          </a:xfrm>
        </p:spPr>
      </p:pic>
    </p:spTree>
    <p:extLst>
      <p:ext uri="{BB962C8B-B14F-4D97-AF65-F5344CB8AC3E}">
        <p14:creationId xmlns:p14="http://schemas.microsoft.com/office/powerpoint/2010/main" val="2843021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9B6B47BF-F3D0-4678-9B20-DA45E1BCA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19334917-3673-4EF2-BA7C-CC83AEEEA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673" y="457200"/>
            <a:ext cx="420624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E1589AE1-C0FC-4B66-9C0D-9EB92F40F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585" y="457200"/>
            <a:ext cx="658368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Goal setting">
            <a:hlinkClick r:id="" action="ppaction://media"/>
            <a:extLst>
              <a:ext uri="{FF2B5EF4-FFF2-40B4-BE49-F238E27FC236}">
                <a16:creationId xmlns:a16="http://schemas.microsoft.com/office/drawing/2014/main" id="{F02F85B3-D912-4ED7-86EA-F2944A7AA42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156" y="668741"/>
            <a:ext cx="10415687" cy="5859778"/>
          </a:xfrm>
        </p:spPr>
      </p:pic>
    </p:spTree>
    <p:extLst>
      <p:ext uri="{BB962C8B-B14F-4D97-AF65-F5344CB8AC3E}">
        <p14:creationId xmlns:p14="http://schemas.microsoft.com/office/powerpoint/2010/main" val="2894547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videndVTI">
  <a:themeElements>
    <a:clrScheme name="">
      <a:dk1>
        <a:srgbClr val="000000"/>
      </a:dk1>
      <a:lt1>
        <a:srgbClr val="FFFFFF"/>
      </a:lt1>
      <a:dk2>
        <a:srgbClr val="41242A"/>
      </a:dk2>
      <a:lt2>
        <a:srgbClr val="E6E8E2"/>
      </a:lt2>
      <a:accent1>
        <a:srgbClr val="7D4DC3"/>
      </a:accent1>
      <a:accent2>
        <a:srgbClr val="9D3BB1"/>
      </a:accent2>
      <a:accent3>
        <a:srgbClr val="C34DA6"/>
      </a:accent3>
      <a:accent4>
        <a:srgbClr val="B13B63"/>
      </a:accent4>
      <a:accent5>
        <a:srgbClr val="C3564D"/>
      </a:accent5>
      <a:accent6>
        <a:srgbClr val="B1753B"/>
      </a:accent6>
      <a:hlink>
        <a:srgbClr val="678E2F"/>
      </a:hlink>
      <a:folHlink>
        <a:srgbClr val="7F7F7F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</Words>
  <Application>Microsoft Office PowerPoint</Application>
  <PresentationFormat>Widescreen</PresentationFormat>
  <Paragraphs>2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Gill Sans MT</vt:lpstr>
      <vt:lpstr>Wingdings 2</vt:lpstr>
      <vt:lpstr>DividendVTI</vt:lpstr>
      <vt:lpstr>Goal Setting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Goal Setting</dc:title>
  <dc:creator>Mary Goltl</dc:creator>
  <cp:lastModifiedBy>Mary Goltl</cp:lastModifiedBy>
  <cp:revision>2</cp:revision>
  <dcterms:created xsi:type="dcterms:W3CDTF">2019-08-19T14:51:37Z</dcterms:created>
  <dcterms:modified xsi:type="dcterms:W3CDTF">2019-08-19T14:53:08Z</dcterms:modified>
</cp:coreProperties>
</file>